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77" r:id="rId4"/>
    <p:sldId id="279" r:id="rId5"/>
    <p:sldId id="276" r:id="rId6"/>
    <p:sldId id="273" r:id="rId7"/>
    <p:sldId id="285" r:id="rId8"/>
    <p:sldId id="275" r:id="rId9"/>
    <p:sldId id="278" r:id="rId10"/>
    <p:sldId id="266" r:id="rId11"/>
    <p:sldId id="272" r:id="rId12"/>
    <p:sldId id="274" r:id="rId13"/>
    <p:sldId id="271" r:id="rId14"/>
    <p:sldId id="280" r:id="rId15"/>
    <p:sldId id="281" r:id="rId16"/>
    <p:sldId id="283" r:id="rId17"/>
    <p:sldId id="282" r:id="rId18"/>
  </p:sldIdLst>
  <p:sldSz cx="12192000" cy="6858000"/>
  <p:notesSz cx="6792913" cy="9925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A5509-E3B0-46E2-BE4C-6897F0B960F1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C68C-EF91-445A-99A7-485B08E31D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97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21DF05-AF7F-F596-9042-9519E82FB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2E3060-C643-748F-E585-C78049A3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AC3E9C-711C-B939-E125-FEE6DF20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E465F4-3C9C-08F8-43A6-0B5232E4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85ED7-467B-34B4-22A7-BE44507D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17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9953C2-BDE0-6ACA-C32D-A603BD25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231D1-68A8-5C3B-9F91-AD2EBDFEF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BD182B-31A9-D70D-C4A2-5972C47B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A50830-BEA3-4A4A-D610-448BB11F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C5FC3F-E6F9-DB4B-4855-9AEAAF28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52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BBA9F9-9B5E-51F1-DC5F-58E5E8C29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14EB68-C185-45B7-F5F2-BFA856CDF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CBB18C-D77A-D32B-7ADC-115C6B60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F470AC-A557-0AB4-5AA3-855125F8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711D8B-F024-EEC1-BBBA-84771208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82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BEC26E-86CA-FCC6-14D2-88AC688D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85D3C6-B9E0-644A-A118-372785276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0D0CFA-FAC5-98F9-D121-7A2BF2E0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F99E26-30A8-993A-6F73-0416229F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A581DA-4FF2-DAEA-41B8-C880D5D6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44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4FE05-0A58-BBA2-E11A-C015C1E3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3BC60C-12ED-172B-3959-0425797CA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5A6133-12B9-3387-F6F9-53344F74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AD046D-2A61-24AE-18B4-5AE28737A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29668F-4418-FAAA-E478-D10EED59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06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94F308-E050-AEE8-A511-DF8F1F11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9E540A-20CB-C579-A748-A5778FF2B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0FB7CC-FA7B-FA8E-D208-47255EB36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76B5FA-9E51-EE82-B3D1-AA3BE9B6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931C6-1EB7-C54E-9ED1-7CAAA310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29713A-F810-E10C-FBCB-16C3F9D4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9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06549-D5AC-1C86-F7FB-78C35B22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B63B9E-C7E1-6D53-712D-CCFE354B8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86EBD6-0481-6B71-D7C8-DF1694802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825672-8895-9C5C-2AE1-A3C20602A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4019201-6889-204E-06AA-C7CD796EA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86666E3-3F8B-FAFC-5FA0-0C99C5BB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F276673-5100-8E30-774D-B04BB058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A57111-34A1-90A2-D464-1CD7771A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18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F1E41-5DAB-46AB-7894-E10C1AFEE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6A3413C-DBB0-B8D2-D93E-ACED4CF8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36B6ED-2C1F-AA67-9FA1-EEE35369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404AE1-4DF3-BE6D-A25B-39B9F351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6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F790E5-075B-5BF6-D77F-DE709F6D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6FB5FB-D0AC-3A95-2828-5DD0CC6F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0E91AB-2146-E9ED-5F71-C667F8E2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64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04079-AED0-DA43-C2E8-892693DE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8122FA-7100-0A62-4C7D-EA10C4C60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DDB9B5-1053-3743-72D5-14A60BB39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9717B5-810E-11C6-29BE-E8334142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968A35-FFFC-BC77-3759-A035ACC7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310639-6343-10DA-70D3-5498F8F4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4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D710F-B75B-11C8-6C1B-52DF47105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FA8B0A-4EB4-72BE-C491-95A1AD9CE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0E9CE4-3CB6-A899-8B35-C3C3940D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397A9D-76D7-E032-16CD-7F1343AF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CEDA47-C1AB-C3A4-2B27-7FCA8E73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1B3C47-4E70-C24B-DC81-B7FE3080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0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D65624-5314-685B-817B-254BA8178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883BAB-AAAF-3F35-3D93-1D72FB3B6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CDD6B2-4ABF-F12C-0E33-7A84F43A1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40194-AB01-46CA-A9BA-596BCA4254CD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846CCC-1203-34E1-B986-0544BA3C5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F8540-976C-AB3D-53BE-A2332B565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5C9E3-96A9-4014-ABA8-A0708EFD7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6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0" y="838775"/>
            <a:ext cx="113080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5400" dirty="0"/>
          </a:p>
          <a:p>
            <a:endParaRPr lang="fr-FR" sz="5400" dirty="0"/>
          </a:p>
          <a:p>
            <a:pPr algn="ctr"/>
            <a:r>
              <a:rPr lang="fr-FR" sz="5400" dirty="0"/>
              <a:t>Emmanuel BAZILE, Maire </a:t>
            </a:r>
          </a:p>
          <a:p>
            <a:pPr algn="ctr"/>
            <a:r>
              <a:rPr lang="fr-FR" sz="5400" dirty="0"/>
              <a:t>et son Conseil Municipal </a:t>
            </a:r>
          </a:p>
          <a:p>
            <a:pPr algn="ctr"/>
            <a:r>
              <a:rPr lang="fr-FR" sz="5400" dirty="0"/>
              <a:t>vous souhaitent tous leurs meilleurs vœux pour cette année 2024.</a:t>
            </a:r>
          </a:p>
        </p:txBody>
      </p:sp>
    </p:spTree>
    <p:extLst>
      <p:ext uri="{BB962C8B-B14F-4D97-AF65-F5344CB8AC3E}">
        <p14:creationId xmlns:p14="http://schemas.microsoft.com/office/powerpoint/2010/main" val="1661608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0" y="838775"/>
            <a:ext cx="11308080" cy="523220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algn="ctr"/>
            <a:r>
              <a:rPr lang="fr-FR" sz="5400" dirty="0"/>
              <a:t>2023</a:t>
            </a:r>
          </a:p>
          <a:p>
            <a:pPr algn="ctr"/>
            <a:r>
              <a:rPr lang="fr-FR" sz="5400" dirty="0"/>
              <a:t>Investissement (HT) 264 313</a:t>
            </a:r>
          </a:p>
          <a:p>
            <a:pPr algn="ctr"/>
            <a:r>
              <a:rPr lang="fr-FR" sz="2000" dirty="0"/>
              <a:t>*****</a:t>
            </a:r>
          </a:p>
          <a:p>
            <a:pPr algn="ctr"/>
            <a:r>
              <a:rPr lang="fr-FR" sz="5400" dirty="0"/>
              <a:t>Aides (HT) 211 000</a:t>
            </a:r>
          </a:p>
          <a:p>
            <a:pPr algn="ctr"/>
            <a:r>
              <a:rPr lang="fr-FR" sz="2000" dirty="0"/>
              <a:t>*****</a:t>
            </a:r>
          </a:p>
          <a:p>
            <a:pPr algn="ctr"/>
            <a:r>
              <a:rPr lang="fr-FR" sz="5400" dirty="0"/>
              <a:t>Reste à Charge </a:t>
            </a:r>
          </a:p>
          <a:p>
            <a:pPr algn="ctr"/>
            <a:r>
              <a:rPr lang="fr-FR" sz="5400" dirty="0"/>
              <a:t>pour la commune (HT) 53 313</a:t>
            </a:r>
          </a:p>
        </p:txBody>
      </p:sp>
    </p:spTree>
    <p:extLst>
      <p:ext uri="{BB962C8B-B14F-4D97-AF65-F5344CB8AC3E}">
        <p14:creationId xmlns:p14="http://schemas.microsoft.com/office/powerpoint/2010/main" val="1830925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0" y="838775"/>
            <a:ext cx="1130808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PROJETS 2024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Toiture de l’Eglise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Chaufferie des écoles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Etude sur l’extension du restaurant scolaire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Installation d’une supérette API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Continuité du parc paysager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Voirie environ 120 000 € à programmer sur le reste du mandat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Acquisition de véhicules pour les services techniques (Tracteur et / ou camion benne)</a:t>
            </a:r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92982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F234A-927D-71BC-70A0-90476B58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Projet supérette API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5EC8D4-C622-D001-F93D-56A13F2A6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59" y="1686612"/>
            <a:ext cx="9469582" cy="46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3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0" y="838775"/>
            <a:ext cx="11308080" cy="523220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algn="ctr"/>
            <a:endParaRPr lang="fr-FR" sz="4000" dirty="0"/>
          </a:p>
          <a:p>
            <a:pPr algn="ctr"/>
            <a:endParaRPr lang="fr-FR" sz="1000" dirty="0"/>
          </a:p>
          <a:p>
            <a:pPr algn="ctr"/>
            <a:r>
              <a:rPr lang="fr-FR" sz="4000" dirty="0"/>
              <a:t>A mi-mandat 2020 – 2023</a:t>
            </a:r>
          </a:p>
          <a:p>
            <a:pPr algn="ctr"/>
            <a:r>
              <a:rPr lang="fr-FR" sz="2000" dirty="0"/>
              <a:t>*****</a:t>
            </a:r>
          </a:p>
          <a:p>
            <a:pPr algn="ctr"/>
            <a:r>
              <a:rPr lang="fr-FR" sz="4000" dirty="0"/>
              <a:t>Investissements (HT) 483 000</a:t>
            </a:r>
          </a:p>
          <a:p>
            <a:pPr algn="ctr"/>
            <a:r>
              <a:rPr lang="fr-FR" sz="2000" dirty="0"/>
              <a:t>*****</a:t>
            </a:r>
          </a:p>
          <a:p>
            <a:pPr algn="ctr"/>
            <a:r>
              <a:rPr lang="fr-FR" sz="4000" dirty="0"/>
              <a:t>Aides (HT) 376 </a:t>
            </a:r>
            <a:r>
              <a:rPr lang="fr-FR" sz="4000"/>
              <a:t>841 soit 78.12 %</a:t>
            </a:r>
            <a:endParaRPr lang="fr-FR" sz="4000" dirty="0"/>
          </a:p>
          <a:p>
            <a:pPr algn="ctr"/>
            <a:r>
              <a:rPr lang="fr-FR" sz="2000" dirty="0"/>
              <a:t>*****</a:t>
            </a:r>
          </a:p>
          <a:p>
            <a:pPr algn="ctr"/>
            <a:r>
              <a:rPr lang="fr-FR" sz="4000" dirty="0"/>
              <a:t>Reste à Charge (HT) 106 159 </a:t>
            </a:r>
          </a:p>
          <a:p>
            <a:pPr algn="ctr"/>
            <a:r>
              <a:rPr lang="fr-FR" sz="4000" dirty="0"/>
              <a:t>soit 21.98 % sur les 20 % obligatoires</a:t>
            </a:r>
          </a:p>
        </p:txBody>
      </p:sp>
    </p:spTree>
    <p:extLst>
      <p:ext uri="{BB962C8B-B14F-4D97-AF65-F5344CB8AC3E}">
        <p14:creationId xmlns:p14="http://schemas.microsoft.com/office/powerpoint/2010/main" val="1304092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0" y="838775"/>
            <a:ext cx="11308080" cy="433965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algn="ctr"/>
            <a:endParaRPr lang="fr-FR" sz="4000" dirty="0"/>
          </a:p>
          <a:p>
            <a:pPr algn="ctr"/>
            <a:endParaRPr lang="fr-FR" sz="4000" dirty="0"/>
          </a:p>
          <a:p>
            <a:pPr algn="ctr"/>
            <a:endParaRPr lang="fr-FR" sz="1000" dirty="0"/>
          </a:p>
          <a:p>
            <a:pPr algn="ctr"/>
            <a:r>
              <a:rPr lang="fr-FR" sz="5400" dirty="0"/>
              <a:t>RÉSULTATS DU </a:t>
            </a:r>
          </a:p>
          <a:p>
            <a:pPr algn="ctr"/>
            <a:r>
              <a:rPr lang="fr-FR" sz="5400" dirty="0"/>
              <a:t>CONCOURS PHOTOS </a:t>
            </a:r>
          </a:p>
          <a:p>
            <a:pPr algn="ctr"/>
            <a:r>
              <a:rPr lang="fr-FR" sz="54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14750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-253093" y="1191985"/>
            <a:ext cx="11667309" cy="144655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fr-FR" sz="1000" dirty="0"/>
          </a:p>
          <a:p>
            <a:pPr algn="ctr"/>
            <a:r>
              <a:rPr lang="fr-FR" sz="5400" dirty="0"/>
              <a:t>3 </a:t>
            </a:r>
            <a:r>
              <a:rPr lang="fr-FR" sz="5400" dirty="0" err="1"/>
              <a:t>ème</a:t>
            </a:r>
            <a:r>
              <a:rPr lang="fr-FR" sz="5400" dirty="0"/>
              <a:t> PRIX </a:t>
            </a:r>
          </a:p>
          <a:p>
            <a:pPr algn="ctr"/>
            <a:r>
              <a:rPr lang="fr-FR" sz="2400" dirty="0"/>
              <a:t>Madame Blandine CLUTOT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3BFCA4-0F72-8CC3-DE52-47A1475FE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371" y="2638535"/>
            <a:ext cx="2579153" cy="37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1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-253093" y="1191985"/>
            <a:ext cx="11667309" cy="144655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fr-FR" sz="1000" dirty="0"/>
          </a:p>
          <a:p>
            <a:pPr algn="ctr"/>
            <a:r>
              <a:rPr lang="fr-FR" sz="5400" dirty="0"/>
              <a:t>2 </a:t>
            </a:r>
            <a:r>
              <a:rPr lang="fr-FR" sz="5400" dirty="0" err="1"/>
              <a:t>ème</a:t>
            </a:r>
            <a:r>
              <a:rPr lang="fr-FR" sz="5400" dirty="0"/>
              <a:t> PRIX </a:t>
            </a:r>
          </a:p>
          <a:p>
            <a:pPr algn="ctr"/>
            <a:r>
              <a:rPr lang="fr-FR" sz="2400" dirty="0"/>
              <a:t>Madame Vanessa CAUDRON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9788FD-9594-F82B-FE58-23F4189BF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43" y="2540188"/>
            <a:ext cx="2610195" cy="39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9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-253093" y="1191985"/>
            <a:ext cx="11667309" cy="144655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fr-FR" sz="1000" dirty="0"/>
          </a:p>
          <a:p>
            <a:pPr algn="ctr"/>
            <a:r>
              <a:rPr lang="fr-FR" sz="5400" dirty="0"/>
              <a:t>1er PRIX </a:t>
            </a:r>
          </a:p>
          <a:p>
            <a:pPr algn="ctr"/>
            <a:r>
              <a:rPr lang="fr-FR" sz="2400" dirty="0"/>
              <a:t>Madame Margaux GODEAU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1DDCC3-6C44-5FE0-1D3C-53B8F983E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243" y="2579568"/>
            <a:ext cx="2610197" cy="38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2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0" y="838775"/>
            <a:ext cx="1130808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					</a:t>
            </a:r>
            <a:r>
              <a:rPr lang="fr-FR" sz="2400" b="1" dirty="0"/>
              <a:t>RETROSPECTIVE 2023</a:t>
            </a:r>
          </a:p>
          <a:p>
            <a:endParaRPr lang="fr-FR" sz="2400" dirty="0"/>
          </a:p>
          <a:p>
            <a:pPr algn="ctr"/>
            <a:r>
              <a:rPr lang="fr-FR" sz="2400" dirty="0"/>
              <a:t>Réalisation du lotissement « Le Clos des Vignes 3 » </a:t>
            </a:r>
          </a:p>
          <a:p>
            <a:pPr algn="ctr"/>
            <a:r>
              <a:rPr lang="fr-FR" sz="2400" dirty="0"/>
              <a:t>à l’entrée de la commune Route de Poitiers</a:t>
            </a:r>
          </a:p>
          <a:p>
            <a:pPr algn="ctr"/>
            <a:r>
              <a:rPr lang="fr-FR" sz="2400" dirty="0"/>
              <a:t>Mise en place d’éclairage </a:t>
            </a:r>
            <a:r>
              <a:rPr lang="fr-FR" sz="2400" dirty="0" err="1"/>
              <a:t>Led</a:t>
            </a:r>
            <a:r>
              <a:rPr lang="fr-FR" sz="2400" dirty="0"/>
              <a:t> sur tout le site du groupe scolaire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Arrivée de la fibre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Installation de 3 800 m² de panneaux photovoltaïques</a:t>
            </a:r>
          </a:p>
          <a:p>
            <a:pPr algn="ctr"/>
            <a:r>
              <a:rPr lang="fr-FR" sz="2400" dirty="0"/>
              <a:t>Réhabilitation des anciens vestiaires de football en une salle multimodale</a:t>
            </a:r>
          </a:p>
          <a:p>
            <a:pPr algn="ctr"/>
            <a:endParaRPr lang="fr-FR" sz="2400" dirty="0"/>
          </a:p>
          <a:p>
            <a:pPr algn="ctr"/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2392460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1955E-E890-D2AC-AAD2-48285D61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Réalisation du lotissement « Le Clos des Vignes 3 » </a:t>
            </a:r>
            <a:br>
              <a:rPr lang="fr-FR" sz="3600" dirty="0"/>
            </a:br>
            <a:r>
              <a:rPr lang="fr-FR" sz="3600" dirty="0"/>
              <a:t>à l’entrée de la commune Route de Poitiers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83E485-2A94-FD40-465D-3F198E952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10" y="1816926"/>
            <a:ext cx="8575580" cy="43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9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35B48-E39F-734A-B294-143F14CA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Installation de 3 800 m² de panneaux photovoltaïques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BD5BB6-5CAA-ADD8-085B-D0508DC5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1" y="1940733"/>
            <a:ext cx="5581650" cy="3581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A036A1-49D8-199F-F7B1-AABC6D126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19" y="2393567"/>
            <a:ext cx="6023290" cy="267573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A380487-07F7-4854-0C6F-3A5E6FB8292B}"/>
              </a:ext>
            </a:extLst>
          </p:cNvPr>
          <p:cNvSpPr txBox="1">
            <a:spLocks/>
          </p:cNvSpPr>
          <p:nvPr/>
        </p:nvSpPr>
        <p:spPr>
          <a:xfrm>
            <a:off x="6649948" y="5407054"/>
            <a:ext cx="4417856" cy="108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/>
              <a:t>Stade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FA2F871-271C-6EE8-D3FF-A5D7498EAAD5}"/>
              </a:ext>
            </a:extLst>
          </p:cNvPr>
          <p:cNvSpPr txBox="1">
            <a:spLocks/>
          </p:cNvSpPr>
          <p:nvPr/>
        </p:nvSpPr>
        <p:spPr>
          <a:xfrm>
            <a:off x="544052" y="5665301"/>
            <a:ext cx="4417856" cy="108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/>
              <a:t>Ecole</a:t>
            </a:r>
          </a:p>
        </p:txBody>
      </p:sp>
    </p:spTree>
    <p:extLst>
      <p:ext uri="{BB962C8B-B14F-4D97-AF65-F5344CB8AC3E}">
        <p14:creationId xmlns:p14="http://schemas.microsoft.com/office/powerpoint/2010/main" val="274718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91B73F-E4BA-94DA-9B99-7A58A9B3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Réhabilitation des anciens vestiaires de football </a:t>
            </a:r>
            <a:br>
              <a:rPr lang="fr-FR" sz="3600" dirty="0"/>
            </a:br>
            <a:r>
              <a:rPr lang="fr-FR" sz="3600" dirty="0"/>
              <a:t>en une salle multimodale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AFB58B-F849-5271-C3B3-D47D09B16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36" y="2209406"/>
            <a:ext cx="5330979" cy="39982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B9844F-515D-0E7A-7341-3CBB7C1AD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67" y="1924173"/>
            <a:ext cx="3426527" cy="456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8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0" y="838775"/>
            <a:ext cx="113080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algn="ctr"/>
            <a:endParaRPr lang="fr-FR" sz="2400"/>
          </a:p>
          <a:p>
            <a:pPr algn="ctr"/>
            <a:endParaRPr lang="fr-FR" sz="1200" dirty="0"/>
          </a:p>
          <a:p>
            <a:pPr algn="ctr"/>
            <a:r>
              <a:rPr lang="fr-FR" sz="2400" dirty="0"/>
              <a:t>Rénovation énergétique de la salle Roland </a:t>
            </a:r>
            <a:r>
              <a:rPr lang="fr-FR" sz="2400" dirty="0" err="1"/>
              <a:t>Copin</a:t>
            </a:r>
            <a:endParaRPr lang="fr-FR" sz="2400" dirty="0"/>
          </a:p>
          <a:p>
            <a:pPr algn="ctr"/>
            <a:endParaRPr lang="fr-FR" sz="1200" dirty="0"/>
          </a:p>
          <a:p>
            <a:pPr algn="ctr"/>
            <a:r>
              <a:rPr lang="fr-FR" sz="2400" dirty="0"/>
              <a:t>Acquisition de jeux pour enfants à l’école</a:t>
            </a:r>
          </a:p>
          <a:p>
            <a:pPr algn="ctr"/>
            <a:endParaRPr lang="fr-FR" sz="1200" dirty="0"/>
          </a:p>
          <a:p>
            <a:pPr algn="ctr"/>
            <a:r>
              <a:rPr lang="fr-FR" sz="2400" dirty="0"/>
              <a:t>Acquisition de mobilier pour nos écoles</a:t>
            </a:r>
          </a:p>
          <a:p>
            <a:pPr algn="ctr"/>
            <a:endParaRPr lang="fr-FR" sz="1200" dirty="0"/>
          </a:p>
          <a:p>
            <a:pPr algn="ctr"/>
            <a:r>
              <a:rPr lang="fr-FR" sz="2400" dirty="0"/>
              <a:t>Lancement en partenariat avec Grand-Poitiers des travaux de gestion de l’eau pluviale</a:t>
            </a:r>
          </a:p>
          <a:p>
            <a:pPr algn="ctr"/>
            <a:endParaRPr lang="fr-FR" sz="1200" dirty="0"/>
          </a:p>
          <a:p>
            <a:pPr algn="ctr"/>
            <a:r>
              <a:rPr lang="fr-FR" sz="2400" dirty="0"/>
              <a:t>Lancement par Eaux de Vienne des travaux sur la réhabilitation de la station d’épuration</a:t>
            </a:r>
          </a:p>
          <a:p>
            <a:pPr algn="ctr"/>
            <a:endParaRPr lang="fr-FR" sz="1200" dirty="0"/>
          </a:p>
          <a:p>
            <a:pPr algn="ctr"/>
            <a:r>
              <a:rPr lang="fr-FR" sz="2400" dirty="0"/>
              <a:t>Réalisation d’un parc paysager avec mobilier et aire de jeux pour enfants</a:t>
            </a:r>
          </a:p>
          <a:p>
            <a:pPr algn="ctr"/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394800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du site de la Mairie de Bignoux">
            <a:extLst>
              <a:ext uri="{FF2B5EF4-FFF2-40B4-BE49-F238E27FC236}">
                <a16:creationId xmlns:a16="http://schemas.microsoft.com/office/drawing/2014/main" id="{199477BA-AB8E-86FD-2BCB-5CED6BAD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07"/>
            <a:ext cx="4013232" cy="2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181974E-5EEC-B626-B8B3-A7C16288A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080" y="0"/>
            <a:ext cx="883919" cy="6857999"/>
          </a:xfrm>
          <a:solidFill>
            <a:schemeClr val="accent6">
              <a:lumMod val="60000"/>
              <a:lumOff val="40000"/>
            </a:schemeClr>
          </a:solidFill>
        </p:spPr>
        <p:txBody>
          <a:bodyPr vert="wordArtVert">
            <a:noAutofit/>
          </a:bodyPr>
          <a:lstStyle/>
          <a:p>
            <a:r>
              <a:rPr lang="fr-FR" sz="4100" b="1" dirty="0"/>
              <a:t>Vœux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D7E70-A5A6-B54C-5D3B-2DC02DD33635}"/>
              </a:ext>
            </a:extLst>
          </p:cNvPr>
          <p:cNvSpPr txBox="1"/>
          <p:nvPr/>
        </p:nvSpPr>
        <p:spPr>
          <a:xfrm>
            <a:off x="4013232" y="254000"/>
            <a:ext cx="729484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Commune de BIGNOUX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B9621E-F185-E6DE-1DFD-B5BDB072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1308080" cy="365125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VENDREDI 19 JANVIER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F819F-5140-30D5-9543-FC010A7967A7}"/>
              </a:ext>
            </a:extLst>
          </p:cNvPr>
          <p:cNvSpPr txBox="1"/>
          <p:nvPr/>
        </p:nvSpPr>
        <p:spPr>
          <a:xfrm>
            <a:off x="58822" y="688155"/>
            <a:ext cx="11308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algn="ctr"/>
            <a:r>
              <a:rPr lang="fr-FR" sz="2400" dirty="0"/>
              <a:t>Rénovation énergétique de la Salle Roland COPIN</a:t>
            </a:r>
          </a:p>
          <a:p>
            <a:endParaRPr lang="fr-FR" sz="2400" dirty="0"/>
          </a:p>
          <a:p>
            <a:pPr algn="ctr"/>
            <a:endParaRPr lang="fr-FR" sz="5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830541-0AEA-671D-CDF5-F6FFC12B9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2757203"/>
            <a:ext cx="2741879" cy="37073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699DB5-B576-32D3-9891-3C5B6AA2F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30" y="3008027"/>
            <a:ext cx="2332264" cy="31096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63EA53-2FEE-9E98-A378-4802CD7C3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98" y="2757203"/>
            <a:ext cx="2708501" cy="37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29744-D1DE-BC39-E910-71AFDAEC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Acquisition de jeux pour enfants à l’école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C71C535-CAE3-DF53-8F03-DE2ED9BEC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41" y="16906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6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DEEE6-8C72-12E6-0A03-7D1EBCCC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9279"/>
            <a:ext cx="2264229" cy="5543550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Réalisation d’un parc paysager avec mobilier </a:t>
            </a:r>
            <a:br>
              <a:rPr lang="fr-FR" sz="3600" dirty="0"/>
            </a:br>
            <a:r>
              <a:rPr lang="fr-FR" sz="3600" dirty="0"/>
              <a:t>et aire de jeux pour enfants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27A21B-EA3F-1C24-5EFF-8D76EEFD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536" y="-7699"/>
            <a:ext cx="4792435" cy="66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175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441</Words>
  <Application>Microsoft Office PowerPoint</Application>
  <PresentationFormat>Grand écran</PresentationFormat>
  <Paragraphs>130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Vœux 2024</vt:lpstr>
      <vt:lpstr>Vœux 2024</vt:lpstr>
      <vt:lpstr>Réalisation du lotissement « Le Clos des Vignes 3 »  à l’entrée de la commune Route de Poitiers</vt:lpstr>
      <vt:lpstr>Installation de 3 800 m² de panneaux photovoltaïques</vt:lpstr>
      <vt:lpstr>Réhabilitation des anciens vestiaires de football  en une salle multimodale</vt:lpstr>
      <vt:lpstr>Vœux 2024</vt:lpstr>
      <vt:lpstr>Vœux 2024</vt:lpstr>
      <vt:lpstr>Acquisition de jeux pour enfants à l’école</vt:lpstr>
      <vt:lpstr>Réalisation d’un parc paysager avec mobilier  et aire de jeux pour enfants</vt:lpstr>
      <vt:lpstr>Vœux 2024</vt:lpstr>
      <vt:lpstr>Vœux 2024</vt:lpstr>
      <vt:lpstr>Projet supérette API</vt:lpstr>
      <vt:lpstr>Vœux 2024</vt:lpstr>
      <vt:lpstr>Vœux 2024</vt:lpstr>
      <vt:lpstr>Vœux 2024</vt:lpstr>
      <vt:lpstr>Vœux 2024</vt:lpstr>
      <vt:lpstr>Vœux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Vœux 2024</dc:title>
  <dc:creator>Axelle Baty</dc:creator>
  <cp:lastModifiedBy>Facturation</cp:lastModifiedBy>
  <cp:revision>44</cp:revision>
  <cp:lastPrinted>2024-01-31T13:27:06Z</cp:lastPrinted>
  <dcterms:created xsi:type="dcterms:W3CDTF">2024-01-14T10:47:12Z</dcterms:created>
  <dcterms:modified xsi:type="dcterms:W3CDTF">2024-01-31T13:54:05Z</dcterms:modified>
</cp:coreProperties>
</file>